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100"/>
    <a:srgbClr val="3B608D"/>
    <a:srgbClr val="FCFFFE"/>
    <a:srgbClr val="00B08B"/>
    <a:srgbClr val="F4AD00"/>
    <a:srgbClr val="642810"/>
    <a:srgbClr val="FFF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423848C-2CD3-3B78-5BC7-E0F6D4EB44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1ABDFE-8F8C-3890-A6D8-B30BF1C938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7A99A4-7C5F-4F2F-B953-FCF21A9A7C48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E2612D1-7970-416B-9BA5-9724EF23E5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35EB7AC-368B-9118-4B75-F74D9EF571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ECFA1-0D26-40E3-AF46-50DEFE1402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9064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7AD4E-02C7-45F0-9412-1F6F78D467F2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3406C-8E9D-4381-8060-F293BA6A22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507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913F8E-D80E-0E23-ADC6-5ACC7A0C9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AAD70-6E0D-43D5-A8EA-1BBB3FDB839C}" type="slidenum">
              <a:rPr lang="es-ES" smtClean="0"/>
              <a:t>‹Nº›</a:t>
            </a:fld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ED017E-1961-B34A-E27E-8A390470E8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85"/>
          <a:stretch>
            <a:fillRect/>
          </a:stretch>
        </p:blipFill>
        <p:spPr>
          <a:xfrm>
            <a:off x="3073011" y="421638"/>
            <a:ext cx="7947434" cy="318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6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A14C2FE0-3967-30E0-BCF0-57FEF0A2C2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AAD70-6E0D-43D5-A8EA-1BBB3FDB839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90D3762-6D5D-391C-10ED-B2FFDE7AC5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182" y="204190"/>
            <a:ext cx="1607291" cy="156462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4467F05-DCA1-2219-FB28-A3ED46459FE1}"/>
              </a:ext>
            </a:extLst>
          </p:cNvPr>
          <p:cNvSpPr txBox="1"/>
          <p:nvPr userDrawn="1"/>
        </p:nvSpPr>
        <p:spPr>
          <a:xfrm>
            <a:off x="2493549" y="50301"/>
            <a:ext cx="89877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>
                <a:solidFill>
                  <a:srgbClr val="66C100"/>
                </a:solidFill>
                <a:latin typeface="+mj-lt"/>
              </a:rPr>
              <a:t>IV</a:t>
            </a:r>
            <a:r>
              <a:rPr lang="es-ES" sz="1400" b="1" dirty="0">
                <a:solidFill>
                  <a:schemeClr val="tx1"/>
                </a:solidFill>
                <a:latin typeface="+mj-lt"/>
              </a:rPr>
              <a:t> Congreso Iberoamericano por una educación de calidad - Mentoría y Desarrollo Competencial (</a:t>
            </a:r>
            <a:r>
              <a:rPr lang="es-ES" sz="1400" b="1" dirty="0">
                <a:solidFill>
                  <a:srgbClr val="3B608D"/>
                </a:solidFill>
                <a:latin typeface="+mj-lt"/>
              </a:rPr>
              <a:t>RIME</a:t>
            </a:r>
            <a:r>
              <a:rPr lang="es-ES" sz="1400" b="1" dirty="0">
                <a:solidFill>
                  <a:srgbClr val="66C100"/>
                </a:solidFill>
                <a:latin typeface="+mj-lt"/>
              </a:rPr>
              <a:t>DEC)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76D717-2B2C-9DDB-C2FE-24BEBFAF48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09"/>
          <a:stretch>
            <a:fillRect/>
          </a:stretch>
        </p:blipFill>
        <p:spPr>
          <a:xfrm>
            <a:off x="2984354" y="5510662"/>
            <a:ext cx="8006137" cy="116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42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3000">
              <a:srgbClr val="FCFFFE"/>
            </a:gs>
            <a:gs pos="97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F25379-A5BB-A195-BBAC-29B0F5840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17995"/>
            <a:ext cx="55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DBAAD70-6E0D-43D5-A8EA-1BBB3FDB839C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CBA40D99-02FC-D917-B2FB-F3E65D15EC4D}"/>
              </a:ext>
            </a:extLst>
          </p:cNvPr>
          <p:cNvSpPr/>
          <p:nvPr userDrawn="1"/>
        </p:nvSpPr>
        <p:spPr>
          <a:xfrm>
            <a:off x="0" y="1914784"/>
            <a:ext cx="2480581" cy="4409104"/>
          </a:xfrm>
          <a:prstGeom prst="roundRect">
            <a:avLst/>
          </a:prstGeom>
          <a:solidFill>
            <a:srgbClr val="FCFFFE"/>
          </a:solidFill>
          <a:ln w="19050">
            <a:solidFill>
              <a:srgbClr val="64281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65BF23C-AFCB-B360-2E81-1609CE3F6ECE}"/>
              </a:ext>
            </a:extLst>
          </p:cNvPr>
          <p:cNvSpPr/>
          <p:nvPr userDrawn="1"/>
        </p:nvSpPr>
        <p:spPr>
          <a:xfrm>
            <a:off x="2482310" y="380361"/>
            <a:ext cx="8999044" cy="6477639"/>
          </a:xfrm>
          <a:prstGeom prst="rect">
            <a:avLst/>
          </a:prstGeom>
          <a:solidFill>
            <a:srgbClr val="FCFFFE"/>
          </a:solidFill>
          <a:ln w="19050">
            <a:solidFill>
              <a:srgbClr val="64281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BD03EE7-CDA9-94D4-BD2F-5053103E8463}"/>
              </a:ext>
            </a:extLst>
          </p:cNvPr>
          <p:cNvSpPr/>
          <p:nvPr userDrawn="1"/>
        </p:nvSpPr>
        <p:spPr>
          <a:xfrm>
            <a:off x="11658429" y="908737"/>
            <a:ext cx="376450" cy="5087958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</a:bodyPr>
          <a:lstStyle/>
          <a:p>
            <a:pPr algn="ctr"/>
            <a:r>
              <a:rPr lang="es-ES" sz="105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Badajoz 4–6 noviembre 2026</a:t>
            </a:r>
          </a:p>
        </p:txBody>
      </p:sp>
      <p:pic>
        <p:nvPicPr>
          <p:cNvPr id="15" name="Imagen 14" descr="Un dibujo de una cara feliz&#10;&#10;El contenido generado por IA puede ser incorrecto.">
            <a:extLst>
              <a:ext uri="{FF2B5EF4-FFF2-40B4-BE49-F238E27FC236}">
                <a16:creationId xmlns:a16="http://schemas.microsoft.com/office/drawing/2014/main" id="{49760670-F331-1446-AAF7-7AFDBDBB80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58429" y="6120341"/>
            <a:ext cx="430703" cy="542686"/>
          </a:xfrm>
          <a:prstGeom prst="rect">
            <a:avLst/>
          </a:prstGeom>
        </p:spPr>
      </p:pic>
      <p:pic>
        <p:nvPicPr>
          <p:cNvPr id="16" name="Imagen 15" descr="Icono&#10;&#10;El contenido generado por IA puede ser incorrecto.">
            <a:extLst>
              <a:ext uri="{FF2B5EF4-FFF2-40B4-BE49-F238E27FC236}">
                <a16:creationId xmlns:a16="http://schemas.microsoft.com/office/drawing/2014/main" id="{AFAB270F-77CA-9448-B7F7-871E100BCC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53103" y="131016"/>
            <a:ext cx="472540" cy="71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AC6C10-46AC-84A8-19E7-DDA0CB37B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AAD70-6E0D-43D5-A8EA-1BBB3FDB839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0010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2BC018A-CC20-AC19-90E7-29F6439C47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AAD70-6E0D-43D5-A8EA-1BBB3FDB839C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73859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PK I jornada" id="{4C17DC17-1FBB-4C50-8721-FB7DCBC41785}" vid="{8A2E05CF-43F3-43C4-966B-9B5391EC9F93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e3cfe6-ad2c-402a-927d-fd0a92d09e0d">
      <Terms xmlns="http://schemas.microsoft.com/office/infopath/2007/PartnerControls"/>
    </lcf76f155ced4ddcb4097134ff3c332f>
    <TaxCatchAll xmlns="28807b0c-6a3e-449e-af92-729ee5dd727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B631EFA2E76D6419671D3D85912BDA9" ma:contentTypeVersion="12" ma:contentTypeDescription="Crear nuevo documento." ma:contentTypeScope="" ma:versionID="f13f9e73cc1eb5d01c45b3fb17eb1237">
  <xsd:schema xmlns:xsd="http://www.w3.org/2001/XMLSchema" xmlns:xs="http://www.w3.org/2001/XMLSchema" xmlns:p="http://schemas.microsoft.com/office/2006/metadata/properties" xmlns:ns2="92e3cfe6-ad2c-402a-927d-fd0a92d09e0d" xmlns:ns3="28807b0c-6a3e-449e-af92-729ee5dd7277" targetNamespace="http://schemas.microsoft.com/office/2006/metadata/properties" ma:root="true" ma:fieldsID="ff0e96aea18c19ecbd4db88c1ef147a8" ns2:_="" ns3:_="">
    <xsd:import namespace="92e3cfe6-ad2c-402a-927d-fd0a92d09e0d"/>
    <xsd:import namespace="28807b0c-6a3e-449e-af92-729ee5dd72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e3cfe6-ad2c-402a-927d-fd0a92d09e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1eb69309-aa2e-4ef3-9525-ce7090cec8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807b0c-6a3e-449e-af92-729ee5dd7277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ee6416b-2b2d-47a2-96d4-1b36fe38840d}" ma:internalName="TaxCatchAll" ma:showField="CatchAllData" ma:web="28807b0c-6a3e-449e-af92-729ee5dd72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8C34BE-497A-47C9-9690-00342ED67E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BEBBCE-D821-4AD1-8CC4-FC56C9807312}">
  <ds:schemaRefs>
    <ds:schemaRef ds:uri="http://schemas.microsoft.com/office/2006/metadata/properties"/>
    <ds:schemaRef ds:uri="http://schemas.microsoft.com/office/infopath/2007/PartnerControls"/>
    <ds:schemaRef ds:uri="92e3cfe6-ad2c-402a-927d-fd0a92d09e0d"/>
    <ds:schemaRef ds:uri="28807b0c-6a3e-449e-af92-729ee5dd7277"/>
  </ds:schemaRefs>
</ds:datastoreItem>
</file>

<file path=customXml/itemProps3.xml><?xml version="1.0" encoding="utf-8"?>
<ds:datastoreItem xmlns:ds="http://schemas.openxmlformats.org/officeDocument/2006/customXml" ds:itemID="{C71A7A8F-EE5D-4BBB-85FE-BC84D60A5D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e3cfe6-ad2c-402a-927d-fd0a92d09e0d"/>
    <ds:schemaRef ds:uri="28807b0c-6a3e-449e-af92-729ee5dd72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Words>2</Words>
  <Application>Microsoft Office PowerPoint</Application>
  <PresentationFormat>Panorámica</PresentationFormat>
  <Paragraphs>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Doroteya</dc:creator>
  <cp:lastModifiedBy>Doroteya Dimitrova Angelova</cp:lastModifiedBy>
  <cp:revision>22</cp:revision>
  <dcterms:created xsi:type="dcterms:W3CDTF">2025-04-27T11:14:26Z</dcterms:created>
  <dcterms:modified xsi:type="dcterms:W3CDTF">2026-07-13T10:40:15Z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0x010100FB631EFA2E76D6419671D3D85912BDA9</vt:lpwstr>
  </property>
  <property fmtid="{D5CDD505-2E9C-101B-9397-08002B2CF9AE}" pid="3" name="MediaServiceImageTags">
    <vt:lpwstr/>
  </property>
</Properties>
</file>